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88" autoAdjust="0"/>
  </p:normalViewPr>
  <p:slideViewPr>
    <p:cSldViewPr snapToGrid="0" snapToObjects="1">
      <p:cViewPr>
        <p:scale>
          <a:sx n="79" d="100"/>
          <a:sy n="79" d="100"/>
        </p:scale>
        <p:origin x="1570" y="2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100890-36AA-43E7-B309-29E08B19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-360575"/>
            <a:ext cx="9144000" cy="757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8729"/>
            <a:ext cx="7772400" cy="785567"/>
          </a:xfrm>
        </p:spPr>
        <p:txBody>
          <a:bodyPr/>
          <a:lstStyle/>
          <a:p>
            <a:r>
              <a:rPr dirty="0"/>
              <a:t>🍇 </a:t>
            </a:r>
            <a:r>
              <a:rPr b="1" dirty="0"/>
              <a:t>Fruit &amp; Vegetable Classifier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43959"/>
            <a:ext cx="6400800" cy="4680408"/>
          </a:xfrm>
        </p:spPr>
        <p:txBody>
          <a:bodyPr>
            <a:normAutofit/>
          </a:bodyPr>
          <a:lstStyle/>
          <a:p>
            <a:endParaRPr dirty="0"/>
          </a:p>
          <a:p>
            <a:r>
              <a:rPr dirty="0"/>
              <a:t>👨‍🎓 </a:t>
            </a:r>
            <a:r>
              <a:rPr b="1" i="1" dirty="0">
                <a:solidFill>
                  <a:srgbClr val="7030A0"/>
                </a:solidFill>
              </a:rPr>
              <a:t>Team Members:</a:t>
            </a:r>
          </a:p>
          <a:p>
            <a:r>
              <a:rPr b="1" i="1" dirty="0">
                <a:solidFill>
                  <a:srgbClr val="7030A0"/>
                </a:solidFill>
              </a:rPr>
              <a:t>Bishop Roy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b="1" i="1" dirty="0">
                <a:solidFill>
                  <a:srgbClr val="7030A0"/>
                </a:solidFill>
              </a:rPr>
              <a:t>Reg.no: 0562220005101201</a:t>
            </a:r>
            <a:endParaRPr b="1" i="1" dirty="0">
              <a:solidFill>
                <a:srgbClr val="7030A0"/>
              </a:solidFill>
            </a:endParaRPr>
          </a:p>
          <a:p>
            <a:r>
              <a:rPr b="1" i="1" dirty="0">
                <a:solidFill>
                  <a:srgbClr val="7030A0"/>
                </a:solidFill>
              </a:rPr>
              <a:t>Abid Khan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b="1" i="1" dirty="0">
                <a:solidFill>
                  <a:srgbClr val="7030A0"/>
                </a:solidFill>
              </a:rPr>
              <a:t>Reg.no: 0562210005101012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6EB9E-2FEC-41AE-8BB0-0FA2F71A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1404"/>
            <a:ext cx="8229600" cy="1536970"/>
          </a:xfrm>
        </p:spPr>
        <p:txBody>
          <a:bodyPr/>
          <a:lstStyle/>
          <a:p>
            <a:r>
              <a:rPr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Future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69660"/>
            <a:ext cx="8229600" cy="32565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Add more classes (leafy veggies,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exotic</a:t>
            </a: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fruits)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Build mobile version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Add voice support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sz="28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Integrate real-time camera input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FF009-ED12-4458-8CC6-3D4F5523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800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93004"/>
            <a:ext cx="8229600" cy="3733159"/>
          </a:xfrm>
        </p:spPr>
        <p:txBody>
          <a:bodyPr/>
          <a:lstStyle/>
          <a:p>
            <a:r>
              <a:rPr b="1" i="1" dirty="0"/>
              <a:t>CNN-based classifier for fruits &amp; vegetables</a:t>
            </a:r>
          </a:p>
          <a:p>
            <a:r>
              <a:rPr b="1" i="1" dirty="0"/>
              <a:t>User-friendly </a:t>
            </a:r>
            <a:r>
              <a:rPr b="1" i="1" dirty="0" err="1"/>
              <a:t>Stream</a:t>
            </a:r>
            <a:r>
              <a:rPr lang="en-US" b="1" i="1" dirty="0" err="1"/>
              <a:t>L</a:t>
            </a:r>
            <a:r>
              <a:rPr b="1" i="1" dirty="0" err="1"/>
              <a:t>it</a:t>
            </a:r>
            <a:r>
              <a:rPr b="1" i="1" dirty="0"/>
              <a:t> web app</a:t>
            </a:r>
          </a:p>
          <a:p>
            <a:r>
              <a:rPr b="1" i="1" dirty="0"/>
              <a:t>Real-world usage in agriculture, education, retail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44B78A-73C4-4EFA-8D0D-DE32ABF0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        </a:t>
            </a:r>
            <a:r>
              <a:rPr i="1" dirty="0"/>
              <a:t>Thank you for your attention!</a:t>
            </a:r>
          </a:p>
          <a:p>
            <a:endParaRPr lang="en-US" dirty="0"/>
          </a:p>
          <a:p>
            <a:endParaRPr dirty="0"/>
          </a:p>
          <a:p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Contact: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01775755766</a:t>
            </a:r>
            <a:endParaRPr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arbishop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@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gmail</a:t>
            </a:r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.com</a:t>
            </a:r>
          </a:p>
          <a:p>
            <a:r>
              <a:rPr b="1" dirty="0">
                <a:solidFill>
                  <a:schemeClr val="tx2">
                    <a:lumMod val="50000"/>
                  </a:schemeClr>
                </a:solidFill>
              </a:rPr>
              <a:t>github.com/</a:t>
            </a:r>
            <a:r>
              <a:rPr b="1" dirty="0" err="1">
                <a:solidFill>
                  <a:schemeClr val="tx2">
                    <a:lumMod val="50000"/>
                  </a:schemeClr>
                </a:solidFill>
              </a:rPr>
              <a:t>yourusername</a:t>
            </a:r>
            <a:endParaRPr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640E80-EFBF-4023-8097-12D9A8988F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"/>
            <a:ext cx="9144000" cy="6905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798" y="203855"/>
            <a:ext cx="8229600" cy="1143000"/>
          </a:xfrm>
        </p:spPr>
        <p:txBody>
          <a:bodyPr/>
          <a:lstStyle/>
          <a:p>
            <a:r>
              <a:rPr b="1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0970" y="1600200"/>
            <a:ext cx="623583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Image classification is widely used in AI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Manual recognition is time-consuming </a:t>
            </a:r>
            <a:r>
              <a:rPr lang="en-US" sz="2600" b="1" i="1" dirty="0"/>
              <a:t>  </a:t>
            </a:r>
          </a:p>
          <a:p>
            <a:pPr marL="0" indent="0">
              <a:buNone/>
            </a:pPr>
            <a:r>
              <a:rPr lang="en-US" sz="2600" b="1" i="1" dirty="0"/>
              <a:t>    </a:t>
            </a:r>
            <a:r>
              <a:rPr sz="2600" b="1" i="1" dirty="0"/>
              <a:t>or </a:t>
            </a:r>
            <a:r>
              <a:rPr lang="en-US" sz="2600" b="1" i="1" dirty="0"/>
              <a:t> </a:t>
            </a:r>
            <a:r>
              <a:rPr sz="2600" b="1" i="1" dirty="0"/>
              <a:t>error-prone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Automating classification saves time</a:t>
            </a:r>
            <a:endParaRPr lang="en-US" sz="2600" b="1" i="1" dirty="0"/>
          </a:p>
          <a:p>
            <a:pPr marL="0" indent="0">
              <a:buNone/>
            </a:pPr>
            <a:r>
              <a:rPr lang="en-US" sz="2600" b="1" i="1" dirty="0"/>
              <a:t>  </a:t>
            </a:r>
            <a:r>
              <a:rPr sz="2600" b="1" i="1" dirty="0"/>
              <a:t> </a:t>
            </a:r>
            <a:r>
              <a:rPr lang="en-US" sz="2600" b="1" i="1" dirty="0"/>
              <a:t> </a:t>
            </a:r>
            <a:r>
              <a:rPr sz="2600" b="1" i="1" dirty="0"/>
              <a:t>&amp;</a:t>
            </a:r>
            <a:r>
              <a:rPr lang="en-US" sz="2600" b="1" i="1" dirty="0"/>
              <a:t> </a:t>
            </a:r>
            <a:r>
              <a:rPr sz="2600" b="1" i="1" dirty="0"/>
              <a:t>improves accuracy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600" b="1" i="1" dirty="0"/>
              <a:t>Helpful for farmers, vendors, and </a:t>
            </a:r>
            <a:endParaRPr lang="en-US" sz="2600" b="1" i="1" dirty="0"/>
          </a:p>
          <a:p>
            <a:pPr marL="0" indent="0">
              <a:buNone/>
            </a:pPr>
            <a:r>
              <a:rPr lang="en-US" sz="2600" b="1" i="1" dirty="0"/>
              <a:t>    </a:t>
            </a:r>
            <a:r>
              <a:rPr sz="2600" b="1" i="1" dirty="0"/>
              <a:t>food apps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F610D-CCCA-419E-80E8-8992D426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 i="1" dirty="0"/>
              <a:t>Train a model to classify 36 types of fruits &amp; vegetables</a:t>
            </a:r>
          </a:p>
          <a:p>
            <a:r>
              <a:rPr b="1" i="1" dirty="0"/>
              <a:t>Build a user-friendly web app using </a:t>
            </a:r>
            <a:r>
              <a:rPr b="1" i="1" dirty="0" err="1"/>
              <a:t>Stream</a:t>
            </a:r>
            <a:r>
              <a:rPr lang="en-US" b="1" i="1" dirty="0" err="1"/>
              <a:t>L</a:t>
            </a:r>
            <a:r>
              <a:rPr b="1" i="1" dirty="0" err="1"/>
              <a:t>it</a:t>
            </a:r>
            <a:endParaRPr b="1" i="1" dirty="0"/>
          </a:p>
          <a:p>
            <a:r>
              <a:rPr b="1" i="1" dirty="0"/>
              <a:t>Predict labels with confidence</a:t>
            </a:r>
          </a:p>
          <a:p>
            <a:r>
              <a:rPr b="1" i="1" dirty="0"/>
              <a:t>Create a clean and functional UI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AD8D58-7AA5-4950-94C5-3F638EF1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162" y="274638"/>
            <a:ext cx="5745638" cy="1143000"/>
          </a:xfrm>
        </p:spPr>
        <p:txBody>
          <a:bodyPr>
            <a:normAutofit fontScale="90000"/>
          </a:bodyPr>
          <a:lstStyle/>
          <a:p>
            <a:r>
              <a:rPr b="1" dirty="0"/>
              <a:t>Dataset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1162" y="1600200"/>
            <a:ext cx="5745637" cy="3452567"/>
          </a:xfrm>
        </p:spPr>
        <p:txBody>
          <a:bodyPr/>
          <a:lstStyle/>
          <a:p>
            <a:r>
              <a:rPr b="1" dirty="0">
                <a:solidFill>
                  <a:srgbClr val="002060"/>
                </a:solidFill>
              </a:rPr>
              <a:t>36 categories (apple, banana, etc.)</a:t>
            </a:r>
          </a:p>
          <a:p>
            <a:r>
              <a:rPr b="1" dirty="0">
                <a:solidFill>
                  <a:srgbClr val="002060"/>
                </a:solidFill>
              </a:rPr>
              <a:t>Images resized to 180x180</a:t>
            </a:r>
          </a:p>
          <a:p>
            <a:r>
              <a:rPr b="1" dirty="0">
                <a:solidFill>
                  <a:srgbClr val="002060"/>
                </a:solidFill>
              </a:rPr>
              <a:t>Normalized pixel values</a:t>
            </a:r>
          </a:p>
          <a:p>
            <a:r>
              <a:rPr b="1" dirty="0">
                <a:solidFill>
                  <a:srgbClr val="002060"/>
                </a:solidFill>
              </a:rPr>
              <a:t>Augmentation and label encoding applied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17B8F-58C1-46FC-A8E9-593769952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7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252" y="274638"/>
            <a:ext cx="6980548" cy="1143000"/>
          </a:xfrm>
        </p:spPr>
        <p:txBody>
          <a:bodyPr>
            <a:normAutofit/>
          </a:bodyPr>
          <a:lstStyle/>
          <a:p>
            <a:r>
              <a:rPr sz="4800" b="1" dirty="0"/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044" y="2149813"/>
            <a:ext cx="6631756" cy="39763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  </a:t>
            </a:r>
            <a:r>
              <a:rPr b="1" i="1" dirty="0">
                <a:solidFill>
                  <a:srgbClr val="002060"/>
                </a:solidFill>
              </a:rPr>
              <a:t>CNN using </a:t>
            </a:r>
            <a:r>
              <a:rPr b="1" i="1" dirty="0" err="1">
                <a:solidFill>
                  <a:srgbClr val="002060"/>
                </a:solidFill>
              </a:rPr>
              <a:t>Keras</a:t>
            </a:r>
            <a:r>
              <a:rPr b="1" i="1" dirty="0">
                <a:solidFill>
                  <a:srgbClr val="002060"/>
                </a:solidFill>
              </a:rPr>
              <a:t> Sequential API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002060"/>
                </a:solidFill>
              </a:rPr>
              <a:t>  </a:t>
            </a:r>
            <a:r>
              <a:rPr b="1" i="1" dirty="0">
                <a:solidFill>
                  <a:srgbClr val="002060"/>
                </a:solidFill>
              </a:rPr>
              <a:t>Conv2D → Max</a:t>
            </a:r>
            <a:r>
              <a:rPr lang="en-US" b="1" i="1" dirty="0">
                <a:solidFill>
                  <a:srgbClr val="002060"/>
                </a:solidFill>
              </a:rPr>
              <a:t>-</a:t>
            </a:r>
            <a:r>
              <a:rPr b="1" i="1" dirty="0">
                <a:solidFill>
                  <a:srgbClr val="002060"/>
                </a:solidFill>
              </a:rPr>
              <a:t>Pooling</a:t>
            </a:r>
            <a:endParaRPr lang="en-US" b="1" i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       </a:t>
            </a:r>
            <a:r>
              <a:rPr b="1" i="1" dirty="0">
                <a:solidFill>
                  <a:srgbClr val="002060"/>
                </a:solidFill>
              </a:rPr>
              <a:t> → Dropout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b="1" i="1" dirty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b="1" i="1" dirty="0">
                <a:solidFill>
                  <a:srgbClr val="002060"/>
                </a:solidFill>
              </a:rPr>
              <a:t>Flatten → Dense → Soft</a:t>
            </a:r>
            <a:r>
              <a:rPr lang="en-US" b="1" i="1" dirty="0">
                <a:solidFill>
                  <a:srgbClr val="002060"/>
                </a:solidFill>
              </a:rPr>
              <a:t>M</a:t>
            </a:r>
            <a:r>
              <a:rPr b="1" i="1" dirty="0">
                <a:solidFill>
                  <a:srgbClr val="002060"/>
                </a:solidFill>
              </a:rPr>
              <a:t>ax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b="1" i="1" dirty="0">
                <a:solidFill>
                  <a:srgbClr val="002060"/>
                </a:solidFill>
              </a:rPr>
              <a:t> </a:t>
            </a:r>
            <a:r>
              <a:rPr lang="en-US" b="1" i="1" dirty="0">
                <a:solidFill>
                  <a:srgbClr val="002060"/>
                </a:solidFill>
              </a:rPr>
              <a:t> </a:t>
            </a:r>
            <a:r>
              <a:rPr b="1" i="1" dirty="0">
                <a:solidFill>
                  <a:srgbClr val="002060"/>
                </a:solidFill>
              </a:rPr>
              <a:t>Output: Multiclass classification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974C6C-D200-40FA-B8D3-917E26DE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6689"/>
            <a:ext cx="9144000" cy="6994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948" y="274638"/>
            <a:ext cx="7649852" cy="1143000"/>
          </a:xfrm>
        </p:spPr>
        <p:txBody>
          <a:bodyPr>
            <a:normAutofit/>
          </a:bodyPr>
          <a:lstStyle/>
          <a:p>
            <a:r>
              <a:rPr sz="5400" b="1" dirty="0">
                <a:solidFill>
                  <a:schemeClr val="accent2">
                    <a:lumMod val="50000"/>
                  </a:schemeClr>
                </a:solidFill>
              </a:rPr>
              <a:t>Training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984" y="1600201"/>
            <a:ext cx="7074816" cy="4348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7030A0"/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Optimizer: Adam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Loss: Categorical Cross</a:t>
            </a: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-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entropy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Metrics: Accuracy, F1-Score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i="1" dirty="0">
                <a:solidFill>
                  <a:schemeClr val="accent4">
                    <a:lumMod val="50000"/>
                  </a:schemeClr>
                </a:solidFill>
              </a:rPr>
              <a:t>  </a:t>
            </a:r>
            <a:r>
              <a:rPr sz="3600" b="1" i="1" dirty="0">
                <a:solidFill>
                  <a:schemeClr val="accent4">
                    <a:lumMod val="50000"/>
                  </a:schemeClr>
                </a:solidFill>
              </a:rPr>
              <a:t>Evaluation via confusion matrix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62DB73-682F-403A-A815-8B38E142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8E20E-7035-4B9A-A319-12E7CC37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120"/>
            <a:ext cx="9144000" cy="4185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7787"/>
          </a:xfrm>
        </p:spPr>
        <p:txBody>
          <a:bodyPr>
            <a:normAutofit fontScale="90000"/>
          </a:bodyPr>
          <a:lstStyle/>
          <a:p>
            <a:r>
              <a:rPr b="1" dirty="0"/>
              <a:t>Web App Using </a:t>
            </a:r>
            <a:r>
              <a:rPr b="1" dirty="0" err="1"/>
              <a:t>Stream</a:t>
            </a:r>
            <a:r>
              <a:rPr lang="en-US" b="1" dirty="0" err="1"/>
              <a:t>L</a:t>
            </a:r>
            <a:r>
              <a:rPr b="1" dirty="0" err="1"/>
              <a:t>it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02696"/>
            <a:ext cx="8229600" cy="295530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endParaRPr dirty="0"/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Upload image (.jpg, .</a:t>
            </a:r>
            <a:r>
              <a:rPr sz="2400" b="1" dirty="0" err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png</a:t>
            </a:r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)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Predict fruit/veggie name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Show confidence %</a:t>
            </a:r>
          </a:p>
          <a:p>
            <a:r>
              <a:rPr sz="2400" b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Clean UI with background &amp; styling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DEDAAA-9ACC-4C8F-950A-80C11EDC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0860"/>
            <a:ext cx="9144000" cy="7889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830766" cy="669303"/>
          </a:xfrm>
        </p:spPr>
        <p:txBody>
          <a:bodyPr>
            <a:normAutofit fontScale="90000"/>
          </a:bodyPr>
          <a:lstStyle/>
          <a:p>
            <a:r>
              <a:rPr b="1" dirty="0">
                <a:solidFill>
                  <a:schemeClr val="bg1"/>
                </a:solidFill>
              </a:rPr>
              <a:t>Demo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7274" y="4308048"/>
            <a:ext cx="6339526" cy="2460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dirty="0"/>
          </a:p>
          <a:p>
            <a:endParaRPr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FF00"/>
                </a:solidFill>
              </a:rPr>
              <a:t>  </a:t>
            </a:r>
            <a:r>
              <a:rPr sz="2400" b="1" dirty="0">
                <a:solidFill>
                  <a:srgbClr val="FFFF00"/>
                </a:solidFill>
              </a:rPr>
              <a:t>Input: </a:t>
            </a:r>
            <a:r>
              <a:rPr lang="en-US" sz="2400" b="1" dirty="0">
                <a:solidFill>
                  <a:srgbClr val="FFFF00"/>
                </a:solidFill>
              </a:rPr>
              <a:t>Capsicum</a:t>
            </a:r>
            <a:r>
              <a:rPr sz="2400" b="1" dirty="0">
                <a:solidFill>
                  <a:srgbClr val="FFFF00"/>
                </a:solidFill>
              </a:rPr>
              <a:t>.jpg</a:t>
            </a:r>
          </a:p>
          <a:p>
            <a:r>
              <a:rPr sz="2400" b="1" dirty="0">
                <a:solidFill>
                  <a:srgbClr val="FFFF00"/>
                </a:solidFill>
              </a:rPr>
              <a:t> Output: Predicted = </a:t>
            </a:r>
            <a:r>
              <a:rPr lang="en-US" sz="2400" b="1" dirty="0">
                <a:solidFill>
                  <a:srgbClr val="FFFF00"/>
                </a:solidFill>
              </a:rPr>
              <a:t>Capsicum</a:t>
            </a:r>
            <a:endParaRPr sz="2400" b="1" dirty="0">
              <a:solidFill>
                <a:srgbClr val="FFFF00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sz="2400" b="1" dirty="0">
                <a:solidFill>
                  <a:srgbClr val="FFFF00"/>
                </a:solidFill>
              </a:rPr>
              <a:t>Confidence = 9</a:t>
            </a:r>
            <a:r>
              <a:rPr lang="en-US" sz="2400" b="1" dirty="0">
                <a:solidFill>
                  <a:srgbClr val="FFFF00"/>
                </a:solidFill>
              </a:rPr>
              <a:t>9.89</a:t>
            </a:r>
            <a:r>
              <a:rPr sz="2400" b="1" dirty="0">
                <a:solidFill>
                  <a:srgbClr val="FFFF00"/>
                </a:solidFill>
              </a:rPr>
              <a:t>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B064B-308A-49B3-A2AA-6D2E3DC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548"/>
            <a:ext cx="9144000" cy="4575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64FDD-9772-43FE-A6DC-D8585A0E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974714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</a:rPr>
              <a:t>Deployment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/>
          <a:lstStyle/>
          <a:p>
            <a:r>
              <a:rPr b="1" i="1" dirty="0">
                <a:solidFill>
                  <a:schemeClr val="bg1"/>
                </a:solidFill>
              </a:rPr>
              <a:t>Train CNN model → Save as .</a:t>
            </a:r>
            <a:r>
              <a:rPr b="1" i="1" dirty="0" err="1">
                <a:solidFill>
                  <a:schemeClr val="bg1"/>
                </a:solidFill>
              </a:rPr>
              <a:t>keras</a:t>
            </a:r>
            <a:endParaRPr b="1" i="1" dirty="0">
              <a:solidFill>
                <a:schemeClr val="bg1"/>
              </a:solidFill>
            </a:endParaRPr>
          </a:p>
          <a:p>
            <a:r>
              <a:rPr b="1" i="1" dirty="0">
                <a:solidFill>
                  <a:schemeClr val="bg1"/>
                </a:solidFill>
              </a:rPr>
              <a:t>Build UI with </a:t>
            </a:r>
            <a:r>
              <a:rPr b="1" i="1" dirty="0" err="1">
                <a:solidFill>
                  <a:schemeClr val="bg1"/>
                </a:solidFill>
              </a:rPr>
              <a:t>Stream</a:t>
            </a:r>
            <a:r>
              <a:rPr lang="en-US" b="1" i="1" dirty="0" err="1">
                <a:solidFill>
                  <a:schemeClr val="bg1"/>
                </a:solidFill>
              </a:rPr>
              <a:t>L</a:t>
            </a:r>
            <a:r>
              <a:rPr b="1" i="1" dirty="0" err="1">
                <a:solidFill>
                  <a:schemeClr val="bg1"/>
                </a:solidFill>
              </a:rPr>
              <a:t>it</a:t>
            </a:r>
            <a:endParaRPr b="1" i="1" dirty="0">
              <a:solidFill>
                <a:schemeClr val="bg1"/>
              </a:solidFill>
            </a:endParaRPr>
          </a:p>
          <a:p>
            <a:r>
              <a:rPr b="1" i="1" dirty="0">
                <a:solidFill>
                  <a:schemeClr val="bg1"/>
                </a:solidFill>
              </a:rPr>
              <a:t>Upload image &amp; get prediction</a:t>
            </a:r>
          </a:p>
          <a:p>
            <a:r>
              <a:rPr b="1" i="1" dirty="0">
                <a:solidFill>
                  <a:schemeClr val="bg1"/>
                </a:solidFill>
              </a:rPr>
              <a:t>Real-time feedback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307</Words>
  <Application>Microsoft Office PowerPoint</Application>
  <PresentationFormat>On-screen Show (4:3)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🍇 Fruit &amp; Vegetable Classifier</vt:lpstr>
      <vt:lpstr>Motivation</vt:lpstr>
      <vt:lpstr>Objectives</vt:lpstr>
      <vt:lpstr>Dataset &amp; Preprocessing</vt:lpstr>
      <vt:lpstr>Model Architecture</vt:lpstr>
      <vt:lpstr>Training &amp; Evaluation</vt:lpstr>
      <vt:lpstr>Web App Using StreamLit</vt:lpstr>
      <vt:lpstr>Demo Prediction</vt:lpstr>
      <vt:lpstr>Deployment Workflow</vt:lpstr>
      <vt:lpstr>Future Improvements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🍇 Fruit &amp; Vegetable Classifier</dc:title>
  <dc:subject/>
  <dc:creator>DELL</dc:creator>
  <cp:keywords/>
  <dc:description>generated using python-pptx</dc:description>
  <cp:lastModifiedBy>DELL</cp:lastModifiedBy>
  <cp:revision>16</cp:revision>
  <dcterms:created xsi:type="dcterms:W3CDTF">2013-01-27T09:14:16Z</dcterms:created>
  <dcterms:modified xsi:type="dcterms:W3CDTF">2025-07-09T16:21:00Z</dcterms:modified>
  <cp:category/>
</cp:coreProperties>
</file>